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1" roundtripDataSignature="AMtx7mjSkNXwXXJkflEZYNLsFIaQcnAO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customschemas.google.com/relationships/presentationmetadata" Target="metadata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/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7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8" name="Google Shape;18;p27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7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7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6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6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4" name="Google Shape;74;p36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5" name="Google Shape;75;p36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6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6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7"/>
          <p:cNvSpPr txBox="1"/>
          <p:nvPr>
            <p:ph type="title"/>
          </p:nvPr>
        </p:nvSpPr>
        <p:spPr>
          <a:xfrm>
            <a:off x="722313" y="3305176"/>
            <a:ext cx="7772400" cy="10215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7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81" name="Google Shape;81;p37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7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7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8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28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8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8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/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9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0" name="Google Shape;30;p29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9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9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" type="body"/>
          </p:nvPr>
        </p:nvSpPr>
        <p:spPr>
          <a:xfrm rot="5400000">
            <a:off x="2874962" y="-1217613"/>
            <a:ext cx="339407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6" name="Google Shape;36;p30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0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0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1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1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31"/>
          <p:cNvSpPr txBox="1"/>
          <p:nvPr>
            <p:ph idx="1" type="body"/>
          </p:nvPr>
        </p:nvSpPr>
        <p:spPr>
          <a:xfrm>
            <a:off x="1792288" y="4025504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3" name="Google Shape;43;p31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1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1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2"/>
          <p:cNvSpPr txBox="1"/>
          <p:nvPr>
            <p:ph type="title"/>
          </p:nvPr>
        </p:nvSpPr>
        <p:spPr>
          <a:xfrm>
            <a:off x="457202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2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9" name="Google Shape;49;p32"/>
          <p:cNvSpPr txBox="1"/>
          <p:nvPr>
            <p:ph idx="2" type="body"/>
          </p:nvPr>
        </p:nvSpPr>
        <p:spPr>
          <a:xfrm>
            <a:off x="457202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0" name="Google Shape;50;p32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2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2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3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3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3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4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4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4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5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5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5" name="Google Shape;65;p35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6" name="Google Shape;66;p35"/>
          <p:cNvSpPr txBox="1"/>
          <p:nvPr>
            <p:ph idx="3" type="body"/>
          </p:nvPr>
        </p:nvSpPr>
        <p:spPr>
          <a:xfrm>
            <a:off x="4645027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7" name="Google Shape;67;p35"/>
          <p:cNvSpPr txBox="1"/>
          <p:nvPr>
            <p:ph idx="4" type="body"/>
          </p:nvPr>
        </p:nvSpPr>
        <p:spPr>
          <a:xfrm>
            <a:off x="4645027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8" name="Google Shape;68;p35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5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5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6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6"/>
          <p:cNvSpPr txBox="1"/>
          <p:nvPr>
            <p:ph idx="10" type="dt"/>
          </p:nvPr>
        </p:nvSpPr>
        <p:spPr>
          <a:xfrm>
            <a:off x="457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6"/>
          <p:cNvSpPr txBox="1"/>
          <p:nvPr>
            <p:ph idx="11" type="ftr"/>
          </p:nvPr>
        </p:nvSpPr>
        <p:spPr>
          <a:xfrm>
            <a:off x="3124200" y="4684712"/>
            <a:ext cx="2895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6"/>
          <p:cNvSpPr txBox="1"/>
          <p:nvPr>
            <p:ph idx="12" type="sldNum"/>
          </p:nvPr>
        </p:nvSpPr>
        <p:spPr>
          <a:xfrm>
            <a:off x="6553200" y="4684712"/>
            <a:ext cx="2133600" cy="357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207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54200" y="537196"/>
            <a:ext cx="1643450" cy="165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"/>
          <p:cNvSpPr txBox="1"/>
          <p:nvPr>
            <p:ph idx="1" type="body"/>
          </p:nvPr>
        </p:nvSpPr>
        <p:spPr>
          <a:xfrm>
            <a:off x="179387" y="141287"/>
            <a:ext cx="8064500" cy="4860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"/>
          <p:cNvSpPr txBox="1"/>
          <p:nvPr/>
        </p:nvSpPr>
        <p:spPr>
          <a:xfrm>
            <a:off x="107950" y="87312"/>
            <a:ext cx="700405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100"/>
              <a:buFont typeface="Arial"/>
              <a:buNone/>
            </a:pPr>
            <a:r>
              <a:rPr b="1" i="0" lang="en-US" sz="21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Descriçao da estrategia instrumentada</a:t>
            </a:r>
            <a:r>
              <a:rPr b="1" i="0" lang="en-US" sz="24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4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(máximo 4 placas)</a:t>
            </a:r>
            <a:r>
              <a:rPr b="1" i="0" lang="en-US" sz="24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46" name="Google Shape;146;p11"/>
          <p:cNvSpPr txBox="1"/>
          <p:nvPr/>
        </p:nvSpPr>
        <p:spPr>
          <a:xfrm>
            <a:off x="184150" y="566737"/>
            <a:ext cx="8059737" cy="4400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Breve explicaç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 das ferramentas, mecanicas ou incentivos utilizados de maior a menor importancia: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"/>
          <p:cNvSpPr txBox="1"/>
          <p:nvPr>
            <p:ph idx="1" type="body"/>
          </p:nvPr>
        </p:nvSpPr>
        <p:spPr>
          <a:xfrm>
            <a:off x="179387" y="141287"/>
            <a:ext cx="8064500" cy="4860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/>
          <p:nvPr>
            <p:ph idx="1" type="body"/>
          </p:nvPr>
        </p:nvSpPr>
        <p:spPr>
          <a:xfrm>
            <a:off x="179387" y="141287"/>
            <a:ext cx="8064500" cy="4860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"/>
          <p:cNvSpPr txBox="1"/>
          <p:nvPr>
            <p:ph idx="1" type="body"/>
          </p:nvPr>
        </p:nvSpPr>
        <p:spPr>
          <a:xfrm>
            <a:off x="179387" y="141287"/>
            <a:ext cx="8064500" cy="4860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"/>
          <p:cNvSpPr txBox="1"/>
          <p:nvPr/>
        </p:nvSpPr>
        <p:spPr>
          <a:xfrm>
            <a:off x="250825" y="177800"/>
            <a:ext cx="47879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100"/>
              <a:buFont typeface="Arial"/>
              <a:buNone/>
            </a:pPr>
            <a:r>
              <a:rPr b="1" i="0" lang="en-US" sz="21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Objetivos alcançados</a:t>
            </a:r>
            <a:r>
              <a:rPr b="1" i="0" lang="en-US" sz="24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4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(máximo 3 placas )</a:t>
            </a:r>
            <a:endParaRPr/>
          </a:p>
        </p:txBody>
      </p:sp>
      <p:sp>
        <p:nvSpPr>
          <p:cNvPr id="167" name="Google Shape;167;p15"/>
          <p:cNvSpPr txBox="1"/>
          <p:nvPr/>
        </p:nvSpPr>
        <p:spPr>
          <a:xfrm>
            <a:off x="250825" y="668337"/>
            <a:ext cx="7848600" cy="41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Breve explicaç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 dos objetivos, resultados alcançados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6"/>
          <p:cNvSpPr txBox="1"/>
          <p:nvPr>
            <p:ph idx="1" type="body"/>
          </p:nvPr>
        </p:nvSpPr>
        <p:spPr>
          <a:xfrm>
            <a:off x="179387" y="141287"/>
            <a:ext cx="8064500" cy="4860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"/>
          <p:cNvSpPr txBox="1"/>
          <p:nvPr>
            <p:ph idx="1" type="body"/>
          </p:nvPr>
        </p:nvSpPr>
        <p:spPr>
          <a:xfrm>
            <a:off x="179387" y="141287"/>
            <a:ext cx="8064500" cy="4860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"/>
          <p:cNvSpPr txBox="1"/>
          <p:nvPr/>
        </p:nvSpPr>
        <p:spPr>
          <a:xfrm>
            <a:off x="247650" y="246062"/>
            <a:ext cx="5543550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100"/>
              <a:buFont typeface="Arial"/>
              <a:buNone/>
            </a:pPr>
            <a:r>
              <a:rPr b="1" i="0" lang="en-US" sz="21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Peças utilizadas ou dossier fotografico 1</a:t>
            </a:r>
            <a:endParaRPr/>
          </a:p>
        </p:txBody>
      </p:sp>
      <p:sp>
        <p:nvSpPr>
          <p:cNvPr id="183" name="Google Shape;183;p18"/>
          <p:cNvSpPr txBox="1"/>
          <p:nvPr/>
        </p:nvSpPr>
        <p:spPr>
          <a:xfrm>
            <a:off x="247650" y="661987"/>
            <a:ext cx="7848600" cy="397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Inserir: JPG para imágens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9"/>
          <p:cNvSpPr txBox="1"/>
          <p:nvPr/>
        </p:nvSpPr>
        <p:spPr>
          <a:xfrm>
            <a:off x="247650" y="246062"/>
            <a:ext cx="5243512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100"/>
              <a:buFont typeface="Arial"/>
              <a:buNone/>
            </a:pPr>
            <a:r>
              <a:rPr b="1" i="0" lang="en-US" sz="21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Peças utilizadas o dossier fotografico 2</a:t>
            </a:r>
            <a:endParaRPr/>
          </a:p>
        </p:txBody>
      </p:sp>
      <p:sp>
        <p:nvSpPr>
          <p:cNvPr id="189" name="Google Shape;189;p19"/>
          <p:cNvSpPr txBox="1"/>
          <p:nvPr/>
        </p:nvSpPr>
        <p:spPr>
          <a:xfrm>
            <a:off x="247650" y="679450"/>
            <a:ext cx="7848600" cy="4616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Inserir: JPG para imágens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>
          <a:xfrm>
            <a:off x="3586650" y="380950"/>
            <a:ext cx="3054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146925" y="152875"/>
            <a:ext cx="8573400" cy="47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000"/>
              <a:buFont typeface="Arial"/>
              <a:buNone/>
            </a:pPr>
            <a:r>
              <a:rPr b="1" lang="en-US" sz="2100" u="sng">
                <a:solidFill>
                  <a:srgbClr val="00B0F0"/>
                </a:solidFill>
              </a:rPr>
              <a:t>Base geral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rgbClr val="00B0F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1200"/>
              <a:buFont typeface="Arial"/>
              <a:buNone/>
            </a:pPr>
            <a:r>
              <a:rPr lang="en-US" sz="1200">
                <a:solidFill>
                  <a:srgbClr val="00B0F0"/>
                </a:solidFill>
              </a:rPr>
              <a:t>É recomendado respeitar as regras aqui incluidos: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Pode se inscrever na mesma campanha em quantas categorias desejar, sempre e quando se tenha o formulario para para campanha, com formato para  PC.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Para evitas dificuldades de leitura durante o processo de julgamento, recomendamos utilizar na armação das apresentações tipografia (Arial 14/16).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Não é recomendavel incluir diapositivo adicional ao numero estabelecido no modelo de apresentação da FIP  en PPT ou PDF, que se encontra em nossa pagina de Web.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Não é obrigatorio o uso desse modelo de PPT o PDF da FIP para a armação das apresentações, podendo utilizar os participantes fundos em placas de seu criterio. </a:t>
            </a:r>
            <a:br>
              <a:rPr b="0" i="0" lang="en-US" sz="1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 peso das apresentações não poderá superar  5 megas.</a:t>
            </a:r>
            <a:endParaRPr b="1" i="0" sz="110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sng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100"/>
              <a:buFont typeface="Arial"/>
              <a:buNone/>
            </a:pPr>
            <a:r>
              <a:rPr b="0" i="0" lang="en-US" sz="1100" u="sng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É importante aclarar</a:t>
            </a:r>
            <a:r>
              <a:rPr b="0" i="0" lang="en-US" sz="1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que devem ter em conta a compatibilidade dos arquivos tanto de Macintosh como  para PC, por ter que ser compativel para qualquer dos dois sistemas, para evitar esses inconvenentes lhe recomendamos subir sua apresentacao em pdf.</a:t>
            </a:r>
            <a:br>
              <a:rPr b="0" i="0" lang="en-US" sz="1100" u="sng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1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APRESENTAÇAO NÃO PODERA LEVAR O LOGO DA AGENCIA, SOMENTE DA MARCA.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1" sz="110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100"/>
              <a:buFont typeface="Arial"/>
              <a:buNone/>
            </a:pPr>
            <a:r>
              <a:rPr b="0" i="1" lang="en-US" sz="1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Em caso dos arquivos cargados não serem compativeis com ambos sistemas, e sua apresentação não ser visualizada corretamente, a FIP n</a:t>
            </a: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0" i="1" lang="en-US" sz="11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 sera responsavel pela substituição do arquivo ou por não ser visualizada dos mesmos no momento do Julgamento.* Por essa razão recomendamos que as apresentações estejam em pdf.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1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0"/>
          <p:cNvSpPr txBox="1"/>
          <p:nvPr/>
        </p:nvSpPr>
        <p:spPr>
          <a:xfrm>
            <a:off x="247650" y="246062"/>
            <a:ext cx="5243512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100"/>
              <a:buFont typeface="Arial"/>
              <a:buNone/>
            </a:pPr>
            <a:r>
              <a:rPr b="1" i="0" lang="en-US" sz="21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Peças utilizadas o dossier fotografico 3</a:t>
            </a:r>
            <a:endParaRPr/>
          </a:p>
        </p:txBody>
      </p:sp>
      <p:sp>
        <p:nvSpPr>
          <p:cNvPr id="195" name="Google Shape;195;p20"/>
          <p:cNvSpPr txBox="1"/>
          <p:nvPr/>
        </p:nvSpPr>
        <p:spPr>
          <a:xfrm>
            <a:off x="252412" y="661987"/>
            <a:ext cx="78486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Inserir: JPG para imágens</a:t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1"/>
          <p:cNvSpPr txBox="1"/>
          <p:nvPr/>
        </p:nvSpPr>
        <p:spPr>
          <a:xfrm>
            <a:off x="247650" y="246062"/>
            <a:ext cx="5392737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100"/>
              <a:buFont typeface="Arial"/>
              <a:buNone/>
            </a:pPr>
            <a:r>
              <a:rPr b="1" i="0" lang="en-US" sz="21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Peças utilizadas o dossier fotografico 4</a:t>
            </a:r>
            <a:endParaRPr/>
          </a:p>
        </p:txBody>
      </p:sp>
      <p:sp>
        <p:nvSpPr>
          <p:cNvPr id="201" name="Google Shape;201;p21"/>
          <p:cNvSpPr txBox="1"/>
          <p:nvPr/>
        </p:nvSpPr>
        <p:spPr>
          <a:xfrm>
            <a:off x="252412" y="722312"/>
            <a:ext cx="7848600" cy="41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Inserir: JPG para imágens</a:t>
            </a:r>
            <a:endParaRPr b="0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2"/>
          <p:cNvSpPr txBox="1"/>
          <p:nvPr/>
        </p:nvSpPr>
        <p:spPr>
          <a:xfrm>
            <a:off x="247650" y="246062"/>
            <a:ext cx="5392737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100"/>
              <a:buFont typeface="Arial"/>
              <a:buNone/>
            </a:pPr>
            <a:r>
              <a:rPr b="1" i="0" lang="en-US" sz="21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Peças utilizadas o dossier fotografico 5</a:t>
            </a:r>
            <a:endParaRPr/>
          </a:p>
        </p:txBody>
      </p:sp>
      <p:sp>
        <p:nvSpPr>
          <p:cNvPr id="207" name="Google Shape;207;p22"/>
          <p:cNvSpPr txBox="1"/>
          <p:nvPr/>
        </p:nvSpPr>
        <p:spPr>
          <a:xfrm>
            <a:off x="250825" y="722312"/>
            <a:ext cx="7848600" cy="397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Inserir: JPG para imágens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"/>
          <p:cNvSpPr txBox="1"/>
          <p:nvPr/>
        </p:nvSpPr>
        <p:spPr>
          <a:xfrm>
            <a:off x="247650" y="246062"/>
            <a:ext cx="5243512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100"/>
              <a:buFont typeface="Arial"/>
              <a:buNone/>
            </a:pPr>
            <a:r>
              <a:rPr b="1" i="0" lang="en-US" sz="21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Peças utilizadas o dossier fotografico 6</a:t>
            </a:r>
            <a:endParaRPr/>
          </a:p>
        </p:txBody>
      </p:sp>
      <p:sp>
        <p:nvSpPr>
          <p:cNvPr id="213" name="Google Shape;213;p23"/>
          <p:cNvSpPr txBox="1"/>
          <p:nvPr/>
        </p:nvSpPr>
        <p:spPr>
          <a:xfrm>
            <a:off x="250825" y="722312"/>
            <a:ext cx="7848600" cy="41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Inserir: JPG para imágens</a:t>
            </a:r>
            <a:endParaRPr b="0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4"/>
          <p:cNvSpPr txBox="1"/>
          <p:nvPr/>
        </p:nvSpPr>
        <p:spPr>
          <a:xfrm>
            <a:off x="247650" y="246062"/>
            <a:ext cx="5243512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100"/>
              <a:buFont typeface="Arial"/>
              <a:buNone/>
            </a:pPr>
            <a:r>
              <a:rPr b="1" i="0" lang="en-US" sz="21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Peças utilizadas o dossier fotografico 7</a:t>
            </a:r>
            <a:endParaRPr/>
          </a:p>
        </p:txBody>
      </p:sp>
      <p:sp>
        <p:nvSpPr>
          <p:cNvPr id="219" name="Google Shape;219;p24"/>
          <p:cNvSpPr txBox="1"/>
          <p:nvPr/>
        </p:nvSpPr>
        <p:spPr>
          <a:xfrm>
            <a:off x="234950" y="661987"/>
            <a:ext cx="7848600" cy="41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Inserir: JPG para imágens</a:t>
            </a:r>
            <a:endParaRPr b="0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5"/>
          <p:cNvSpPr txBox="1"/>
          <p:nvPr/>
        </p:nvSpPr>
        <p:spPr>
          <a:xfrm>
            <a:off x="247650" y="246062"/>
            <a:ext cx="5243512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100"/>
              <a:buFont typeface="Arial"/>
              <a:buNone/>
            </a:pPr>
            <a:r>
              <a:rPr b="1" i="0" lang="en-US" sz="21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Peças utilizadas o dossier fotografico 8</a:t>
            </a:r>
            <a:endParaRPr/>
          </a:p>
        </p:txBody>
      </p:sp>
      <p:sp>
        <p:nvSpPr>
          <p:cNvPr id="225" name="Google Shape;225;p25"/>
          <p:cNvSpPr txBox="1"/>
          <p:nvPr/>
        </p:nvSpPr>
        <p:spPr>
          <a:xfrm>
            <a:off x="250825" y="722312"/>
            <a:ext cx="7848600" cy="41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Inserir: JPG para imágens</a:t>
            </a:r>
            <a:endParaRPr b="0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215900" y="303212"/>
            <a:ext cx="7956550" cy="464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1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Para carga de videos maiores de 6 megas, </a:t>
            </a:r>
            <a:r>
              <a:rPr b="1" i="0" lang="en-US" sz="1400" u="sng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deverá subir o mesmo por youtube </a:t>
            </a:r>
            <a:r>
              <a:rPr b="0" i="1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e colocar o link de acesso direto na ultima placa do PPT o PDF e logo verificar no sistema que abra o link corretamente. Esta variavel é recomendavel para melhorar sua apresentaç</a:t>
            </a:r>
            <a:r>
              <a:rPr b="0" i="0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0" i="1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o.</a:t>
            </a:r>
            <a:endParaRPr b="1" i="0" sz="1400" u="sng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Este material deverá ser completado e subido na Intranet de FIP na opção de inscrição online da barra de opções do site de FIP, depois de ter solicitado seu nome de usuario e senha.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Deverá subir uma apresentação por cada categoria em que tenha se inscrito uma campanha.</a:t>
            </a:r>
            <a:br>
              <a:rPr b="0" i="0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Os videos deverão subir de forma independente a esta apresentação na opção de inscrição online na barra de opção do site da FIP como um ultimo paso, o peso dos mesmos não podera ser </a:t>
            </a:r>
            <a:r>
              <a:rPr b="0" i="0" lang="en-US" sz="1400" u="sng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superior a 7 megas.</a:t>
            </a:r>
            <a:br>
              <a:rPr b="0" i="0" lang="en-US" sz="1400" u="sng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As placas excedente (em branco, sem completar o modelo de Apresentaç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0" i="0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 de FIP en PPT) deveram ser eliminadas pelos participantes. </a:t>
            </a:r>
            <a:br>
              <a:rPr b="0" i="0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As apresentações que estejam fora das normas serão eliminadas do concurso.</a:t>
            </a:r>
            <a:br>
              <a:rPr b="0" i="0" lang="en-US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/>
        </p:nvSpPr>
        <p:spPr>
          <a:xfrm>
            <a:off x="179387" y="95250"/>
            <a:ext cx="5897562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100"/>
              <a:buFont typeface="Arial"/>
              <a:buNone/>
            </a:pPr>
            <a:r>
              <a:rPr b="1" i="0" lang="en-US" sz="21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Instrucoes:</a:t>
            </a:r>
            <a:r>
              <a:rPr b="1" i="0" lang="en-US" sz="2100" u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Como descrever a campanha e seus objetivos</a:t>
            </a:r>
            <a:r>
              <a:rPr b="1" i="0" lang="en-US" sz="2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7" name="Google Shape;107;p4"/>
          <p:cNvSpPr txBox="1"/>
          <p:nvPr/>
        </p:nvSpPr>
        <p:spPr>
          <a:xfrm>
            <a:off x="179387" y="627062"/>
            <a:ext cx="8029575" cy="397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Descreva a situaç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 de marketing a que pertence esse produto ou serviço contestando as seguintes perguntas: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 – </a:t>
            </a:r>
            <a:r>
              <a:rPr b="1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Apreciaç</a:t>
            </a: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1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 Global.</a:t>
            </a:r>
            <a:b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Como se posicionam os produtos/servicos dentro da categoria?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b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400" u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B - </a:t>
            </a:r>
            <a:r>
              <a:rPr b="1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Objetivos da aç</a:t>
            </a: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1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o.</a:t>
            </a:r>
            <a:endParaRPr b="0" i="0" sz="1400" u="none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Que metas de marketing especificas a alcançar tiveram em conta no desenho desta aç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Exemplo: introduç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o, porç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 de mercado, porcentagem de utilidades, superar problemas da imagem, abastecimento, etc.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b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400" u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C – </a:t>
            </a:r>
            <a:r>
              <a:rPr b="1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Descriç</a:t>
            </a: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1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 da estrategia instrumentada, programa ou evento.</a:t>
            </a:r>
            <a:b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Como se trabalhou? Exemplo: planejamento, incentivos, periodo de tempo, publicidade, correio direto, materiais de vendas, parte do objetivo, nivel de custo, etc.</a:t>
            </a:r>
            <a:b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400" u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D - </a:t>
            </a:r>
            <a:r>
              <a:rPr b="1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Objetivos Alcançados </a:t>
            </a:r>
            <a:b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Foram concretizados os objetivos do programa? Explique e fundamente os objetivos alcançados, n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 sendo necessario para isso dar cifras que comprometam a natural reserva das empresas.</a:t>
            </a:r>
            <a:endParaRPr/>
          </a:p>
        </p:txBody>
      </p:sp>
      <p:sp>
        <p:nvSpPr>
          <p:cNvPr id="108" name="Google Shape;108;p4"/>
          <p:cNvSpPr txBox="1"/>
          <p:nvPr/>
        </p:nvSpPr>
        <p:spPr>
          <a:xfrm>
            <a:off x="179387" y="2459037"/>
            <a:ext cx="8137525" cy="738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/>
        </p:nvSpPr>
        <p:spPr>
          <a:xfrm>
            <a:off x="247650" y="211137"/>
            <a:ext cx="413067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100"/>
              <a:buFont typeface="Arial"/>
              <a:buNone/>
            </a:pPr>
            <a:r>
              <a:rPr b="1" i="0" lang="en-US" sz="21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Apreciaçao global </a:t>
            </a:r>
            <a:r>
              <a:rPr b="1" i="0" lang="en-US" sz="14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(máximo 2 placas)</a:t>
            </a:r>
            <a:endParaRPr/>
          </a:p>
        </p:txBody>
      </p:sp>
      <p:sp>
        <p:nvSpPr>
          <p:cNvPr id="114" name="Google Shape;114;p5"/>
          <p:cNvSpPr txBox="1"/>
          <p:nvPr/>
        </p:nvSpPr>
        <p:spPr>
          <a:xfrm>
            <a:off x="215900" y="728662"/>
            <a:ext cx="7848600" cy="41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Descreva a situaç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 general de marketing do produto e a estrategia a desenvolver &gt;&gt;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179387" y="141287"/>
            <a:ext cx="8064500" cy="4860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/>
        </p:nvSpPr>
        <p:spPr>
          <a:xfrm>
            <a:off x="247650" y="182550"/>
            <a:ext cx="7113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100"/>
              <a:buFont typeface="Arial"/>
              <a:buNone/>
            </a:pPr>
            <a:r>
              <a:rPr b="1" i="0" lang="en-US" sz="21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Objetivos da Açao </a:t>
            </a:r>
            <a:r>
              <a:rPr b="1" i="0" lang="en-US" sz="1400" u="sng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(máximo 4 placas)</a:t>
            </a:r>
            <a:endParaRPr/>
          </a:p>
        </p:txBody>
      </p:sp>
      <p:sp>
        <p:nvSpPr>
          <p:cNvPr id="125" name="Google Shape;125;p7"/>
          <p:cNvSpPr txBox="1"/>
          <p:nvPr/>
        </p:nvSpPr>
        <p:spPr>
          <a:xfrm>
            <a:off x="323850" y="674712"/>
            <a:ext cx="7848600" cy="4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Breve explicaç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ã</a:t>
            </a:r>
            <a:r>
              <a:rPr b="0" i="0" lang="en-US" sz="1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 &gt;&gt;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/>
          <p:nvPr>
            <p:ph idx="1" type="body"/>
          </p:nvPr>
        </p:nvSpPr>
        <p:spPr>
          <a:xfrm>
            <a:off x="179387" y="141287"/>
            <a:ext cx="8064500" cy="4860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"/>
          <p:cNvSpPr txBox="1"/>
          <p:nvPr>
            <p:ph idx="1" type="body"/>
          </p:nvPr>
        </p:nvSpPr>
        <p:spPr>
          <a:xfrm>
            <a:off x="179387" y="141287"/>
            <a:ext cx="8064500" cy="4860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2012-03-28T19:43:58Z</dcterms:created>
  <dc:creator>J.S</dc:creator>
</cp:coreProperties>
</file>